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8" r:id="rId4"/>
    <p:sldId id="259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9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5CD081B-6720-4B76-ADAE-8CCB98997EF5}" type="datetimeFigureOut">
              <a:rPr lang="en-CA" smtClean="0"/>
              <a:pPr/>
              <a:t>10/02/2012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6573DA5-3C33-4B06-B0E1-D7FF269E928A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tinyninjatheater.com/romeoandjuliet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//upload.wikimedia.org/wikipedia/commons/d/d5/Bielsko-Bia%C5%82a,_Teatr_Polski,_scena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//upload.wikimedia.org/wikipedia/en/c/c7/Elizabethan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//upload.wikimedia.org/wikipedia/commons/8/81/Stage_directions_2.sv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8515672" cy="3734544"/>
          </a:xfrm>
        </p:spPr>
        <p:txBody>
          <a:bodyPr>
            <a:noAutofit/>
          </a:bodyPr>
          <a:lstStyle/>
          <a:p>
            <a:r>
              <a:rPr lang="en-CA" sz="8800" dirty="0" smtClean="0"/>
              <a:t>Theatrical Elements &amp; Techniques</a:t>
            </a:r>
            <a:endParaRPr lang="en-CA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Mr. Wilson                  LMAC                      2012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79512" y="188640"/>
            <a:ext cx="199606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Set</a:t>
            </a:r>
            <a:endParaRPr lang="en-US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47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475656" y="4509120"/>
            <a:ext cx="617829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Costumes</a:t>
            </a:r>
            <a:endParaRPr lang="en-US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71800" y="4077072"/>
            <a:ext cx="3346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Traditiona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4704"/>
            <a:ext cx="913018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79512" y="188640"/>
            <a:ext cx="30235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Costumes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8629" y="1124744"/>
            <a:ext cx="4121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More modern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44000" cy="5684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5301208"/>
            <a:ext cx="9301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Costumes – Even more modern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-1"/>
            <a:ext cx="7266964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95536" y="260648"/>
            <a:ext cx="434445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Props</a:t>
            </a:r>
            <a:endParaRPr 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8172400" cy="691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940152" y="5229200"/>
            <a:ext cx="284885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</a:t>
            </a:r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ops</a:t>
            </a:r>
            <a:endParaRPr 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8064" cy="687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699792" y="4293096"/>
            <a:ext cx="612218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3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Lighting</a:t>
            </a:r>
            <a:endParaRPr 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372200" y="188640"/>
            <a:ext cx="25346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Lighting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90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95536" y="260648"/>
            <a:ext cx="404790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Sound</a:t>
            </a:r>
            <a:endParaRPr lang="en-US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572000" y="260648"/>
            <a:ext cx="421141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Blocking</a:t>
            </a:r>
            <a:endParaRPr 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9552" y="2743200"/>
            <a:ext cx="7955161" cy="2558008"/>
          </a:xfrm>
        </p:spPr>
        <p:txBody>
          <a:bodyPr>
            <a:normAutofit/>
          </a:bodyPr>
          <a:lstStyle/>
          <a:p>
            <a:r>
              <a:rPr lang="en-CA" sz="8000" b="1" dirty="0" smtClean="0"/>
              <a:t>Types of Stages/Theatres</a:t>
            </a:r>
            <a:endParaRPr lang="en-CA" sz="8000" b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036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404664"/>
            <a:ext cx="351250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Acting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4961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467544" y="332656"/>
            <a:ext cx="323678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Acting</a:t>
            </a:r>
            <a:endParaRPr lang="en-US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2743200"/>
            <a:ext cx="8027169" cy="2197968"/>
          </a:xfrm>
        </p:spPr>
        <p:txBody>
          <a:bodyPr>
            <a:noAutofit/>
          </a:bodyPr>
          <a:lstStyle/>
          <a:p>
            <a:r>
              <a:rPr lang="en-CA" sz="7200" b="1" dirty="0" smtClean="0"/>
              <a:t>Theatrical Techniques</a:t>
            </a:r>
            <a:endParaRPr lang="en-C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b="1" dirty="0" smtClean="0"/>
              <a:t>Theatrical Techniques</a:t>
            </a:r>
            <a:endParaRPr lang="en-CA" sz="5400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Mimesis</a:t>
            </a:r>
          </a:p>
          <a:p>
            <a:pPr lvl="1"/>
            <a:r>
              <a:rPr lang="en-CA" dirty="0" smtClean="0"/>
              <a:t>imitation, representation, illusion</a:t>
            </a:r>
          </a:p>
          <a:p>
            <a:r>
              <a:rPr lang="en-CA" dirty="0" smtClean="0"/>
              <a:t>Soliloquy</a:t>
            </a:r>
          </a:p>
          <a:p>
            <a:r>
              <a:rPr lang="en-CA" dirty="0" smtClean="0"/>
              <a:t>Aside</a:t>
            </a:r>
          </a:p>
          <a:p>
            <a:r>
              <a:rPr lang="en-CA" dirty="0" smtClean="0"/>
              <a:t>Dialogue</a:t>
            </a:r>
          </a:p>
          <a:p>
            <a:r>
              <a:rPr lang="en-CA" dirty="0" smtClean="0"/>
              <a:t>Pace </a:t>
            </a:r>
          </a:p>
          <a:p>
            <a:pPr lvl="1"/>
            <a:r>
              <a:rPr lang="en-CA" dirty="0" smtClean="0"/>
              <a:t>acts, scenes, etc.</a:t>
            </a:r>
          </a:p>
          <a:p>
            <a:r>
              <a:rPr lang="en-CA" dirty="0" smtClean="0"/>
              <a:t>Drama!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8800" b="1" dirty="0" smtClean="0"/>
              <a:t>Thank you!</a:t>
            </a:r>
            <a:endParaRPr lang="en-CA" sz="8800" b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229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8505" y="0"/>
            <a:ext cx="3485495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File:Bielsko-Biała, Teatr Polski, scen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0"/>
            <a:ext cx="6552728" cy="6898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91513" y="5229200"/>
            <a:ext cx="928812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Proscenium Arch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ile:Elizabetha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51520" y="1844824"/>
            <a:ext cx="872604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Thrust Stage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5400" dirty="0" smtClean="0"/>
              <a:t>The Basic Parts of a Stage</a:t>
            </a:r>
            <a:endParaRPr lang="en-CA" sz="5400" dirty="0"/>
          </a:p>
        </p:txBody>
      </p:sp>
      <p:pic>
        <p:nvPicPr>
          <p:cNvPr id="1026" name="Picture 2" descr="File:Stage directions 2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4"/>
            <a:ext cx="9073001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LMAC\Desktop\The Rose Theatre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0825" y="-812800"/>
            <a:ext cx="9647238" cy="8485188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131840" y="4725144"/>
            <a:ext cx="21707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Pit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708920"/>
            <a:ext cx="27975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Galleries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0" y="2060848"/>
            <a:ext cx="2586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Upstage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79912" y="836712"/>
            <a:ext cx="39610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The Heavens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40152" y="4581128"/>
            <a:ext cx="1340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Hell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743200"/>
            <a:ext cx="8099177" cy="2197968"/>
          </a:xfrm>
        </p:spPr>
        <p:txBody>
          <a:bodyPr>
            <a:noAutofit/>
          </a:bodyPr>
          <a:lstStyle/>
          <a:p>
            <a:r>
              <a:rPr lang="en-CA" sz="8800" b="1" dirty="0" smtClean="0"/>
              <a:t>Theatrical Elements</a:t>
            </a:r>
            <a:endParaRPr lang="en-CA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6000" dirty="0" smtClean="0"/>
              <a:t>Theatrical Elements</a:t>
            </a:r>
            <a:endParaRPr lang="en-CA" sz="60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/>
              <a:t>Set </a:t>
            </a:r>
          </a:p>
          <a:p>
            <a:r>
              <a:rPr lang="en-CA" dirty="0" smtClean="0"/>
              <a:t>Costumes</a:t>
            </a:r>
          </a:p>
          <a:p>
            <a:r>
              <a:rPr lang="en-CA" dirty="0" smtClean="0"/>
              <a:t>Props</a:t>
            </a:r>
          </a:p>
          <a:p>
            <a:r>
              <a:rPr lang="en-CA" dirty="0" smtClean="0"/>
              <a:t>Lighting </a:t>
            </a:r>
          </a:p>
          <a:p>
            <a:r>
              <a:rPr lang="en-CA" dirty="0" smtClean="0"/>
              <a:t>Sound</a:t>
            </a:r>
          </a:p>
          <a:p>
            <a:r>
              <a:rPr lang="en-CA" dirty="0" smtClean="0"/>
              <a:t>Blocking</a:t>
            </a:r>
          </a:p>
          <a:p>
            <a:r>
              <a:rPr lang="en-CA" dirty="0" smtClean="0"/>
              <a:t>Acting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ages3.wikia.nocookie.net/__cb20070913174428/theatre/images/5/53/You_Can%27t_Take_It_With_You_Set_2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6" y="1340768"/>
            <a:ext cx="9145016" cy="4144757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83568" y="0"/>
            <a:ext cx="170110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Set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Up Arrow 3"/>
          <p:cNvSpPr/>
          <p:nvPr/>
        </p:nvSpPr>
        <p:spPr>
          <a:xfrm rot="19484602">
            <a:off x="4349437" y="5450596"/>
            <a:ext cx="1296094" cy="113766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201</TotalTime>
  <Words>87</Words>
  <Application>Microsoft Office PowerPoint</Application>
  <PresentationFormat>On-screen Show (4:3)</PresentationFormat>
  <Paragraphs>47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Median</vt:lpstr>
      <vt:lpstr>Theatrical Elements &amp; Techniques</vt:lpstr>
      <vt:lpstr>Slide 2</vt:lpstr>
      <vt:lpstr>Slide 3</vt:lpstr>
      <vt:lpstr>Slide 4</vt:lpstr>
      <vt:lpstr>The Basic Parts of a Stage</vt:lpstr>
      <vt:lpstr>Slide 6</vt:lpstr>
      <vt:lpstr>Slide 7</vt:lpstr>
      <vt:lpstr>Theatrical Elements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Theatrical Techniques</vt:lpstr>
      <vt:lpstr>Thank you!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Theatrical Elements &amp; Techniques</dc:title>
  <dc:creator>LMAC</dc:creator>
  <cp:lastModifiedBy>LMAC</cp:lastModifiedBy>
  <cp:revision>11</cp:revision>
  <dcterms:created xsi:type="dcterms:W3CDTF">2012-02-07T00:27:49Z</dcterms:created>
  <dcterms:modified xsi:type="dcterms:W3CDTF">2012-02-10T14:35:21Z</dcterms:modified>
</cp:coreProperties>
</file>